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75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21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01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68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6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7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75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21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51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54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09707-B54A-427B-AA16-DAB27B9E27B1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519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07388CC-F18E-9B15-0080-53BB396F4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"/>
          <a:stretch/>
        </p:blipFill>
        <p:spPr>
          <a:xfrm>
            <a:off x="1528125" y="510987"/>
            <a:ext cx="9135750" cy="58425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FD756AA-1325-228C-D9AA-06B4A08753AE}"/>
              </a:ext>
            </a:extLst>
          </p:cNvPr>
          <p:cNvSpPr/>
          <p:nvPr/>
        </p:nvSpPr>
        <p:spPr>
          <a:xfrm>
            <a:off x="3740150" y="1114424"/>
            <a:ext cx="2057399" cy="1281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83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FF8F4D0-CD10-B59F-06D8-75DC743F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494890"/>
            <a:ext cx="9135750" cy="586821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FD756AA-1325-228C-D9AA-06B4A08753AE}"/>
              </a:ext>
            </a:extLst>
          </p:cNvPr>
          <p:cNvSpPr/>
          <p:nvPr/>
        </p:nvSpPr>
        <p:spPr>
          <a:xfrm>
            <a:off x="5954753" y="1116804"/>
            <a:ext cx="812759" cy="25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AC5F38-753D-6840-8DC4-DBD652E2CE56}"/>
              </a:ext>
            </a:extLst>
          </p:cNvPr>
          <p:cNvSpPr/>
          <p:nvPr/>
        </p:nvSpPr>
        <p:spPr>
          <a:xfrm>
            <a:off x="4880809" y="1116804"/>
            <a:ext cx="734179" cy="20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CAA38A-85D6-3482-CC8D-8959F7A8AA00}"/>
              </a:ext>
            </a:extLst>
          </p:cNvPr>
          <p:cNvSpPr/>
          <p:nvPr/>
        </p:nvSpPr>
        <p:spPr>
          <a:xfrm>
            <a:off x="1807409" y="1412080"/>
            <a:ext cx="3104316" cy="192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7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D705086-3580-C200-5F23-3703804C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72" y="0"/>
            <a:ext cx="8356256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1FEB19A-B7D6-D5A9-D536-FFD852C4F461}"/>
              </a:ext>
            </a:extLst>
          </p:cNvPr>
          <p:cNvSpPr/>
          <p:nvPr/>
        </p:nvSpPr>
        <p:spPr>
          <a:xfrm>
            <a:off x="1917873" y="636744"/>
            <a:ext cx="8356256" cy="262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29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68A05C-78F7-D6DE-337C-95A4570E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81" y="1518971"/>
            <a:ext cx="4572638" cy="382005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E9013AC-6C5A-C93D-1EAA-389948B13508}"/>
              </a:ext>
            </a:extLst>
          </p:cNvPr>
          <p:cNvSpPr/>
          <p:nvPr/>
        </p:nvSpPr>
        <p:spPr>
          <a:xfrm>
            <a:off x="4038601" y="2379344"/>
            <a:ext cx="2895599" cy="1544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24A74C-4ADB-A03D-10DF-B3CE85B87610}"/>
              </a:ext>
            </a:extLst>
          </p:cNvPr>
          <p:cNvSpPr/>
          <p:nvPr/>
        </p:nvSpPr>
        <p:spPr>
          <a:xfrm>
            <a:off x="6027421" y="2055494"/>
            <a:ext cx="2247899" cy="207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84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C5FE027-FC5A-27E5-E4C6-1519A792A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" b="1334"/>
          <a:stretch/>
        </p:blipFill>
        <p:spPr>
          <a:xfrm>
            <a:off x="1518598" y="518160"/>
            <a:ext cx="9154803" cy="57759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9166DBB-29A8-BDD9-8762-EA251A2C89CA}"/>
              </a:ext>
            </a:extLst>
          </p:cNvPr>
          <p:cNvSpPr/>
          <p:nvPr/>
        </p:nvSpPr>
        <p:spPr>
          <a:xfrm>
            <a:off x="1783081" y="4200524"/>
            <a:ext cx="4396739" cy="202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72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EC0A1F-6907-AD0F-8A98-77ECC1DA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91"/>
            <a:ext cx="12192000" cy="5984817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A7FC22-4C3B-D0BB-6A40-F75C4B99395D}"/>
              </a:ext>
            </a:extLst>
          </p:cNvPr>
          <p:cNvCxnSpPr>
            <a:cxnSpLocks/>
          </p:cNvCxnSpPr>
          <p:nvPr/>
        </p:nvCxnSpPr>
        <p:spPr>
          <a:xfrm flipV="1">
            <a:off x="11883629" y="3288506"/>
            <a:ext cx="315516" cy="111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DEDD75-F9D5-BF1F-DDAD-4072345EA731}"/>
              </a:ext>
            </a:extLst>
          </p:cNvPr>
          <p:cNvCxnSpPr>
            <a:cxnSpLocks/>
          </p:cNvCxnSpPr>
          <p:nvPr/>
        </p:nvCxnSpPr>
        <p:spPr>
          <a:xfrm flipH="1" flipV="1">
            <a:off x="11883629" y="3381375"/>
            <a:ext cx="17859" cy="502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DB8825D-726E-25A0-FECA-4AF27E273925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0" y="3288506"/>
            <a:ext cx="7145" cy="6762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6D09FE7-6015-E317-F40C-1F413670F8AA}"/>
              </a:ext>
            </a:extLst>
          </p:cNvPr>
          <p:cNvCxnSpPr>
            <a:cxnSpLocks/>
          </p:cNvCxnSpPr>
          <p:nvPr/>
        </p:nvCxnSpPr>
        <p:spPr>
          <a:xfrm flipH="1" flipV="1">
            <a:off x="11883629" y="3881437"/>
            <a:ext cx="315516" cy="83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0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0</Words>
  <Application>Microsoft Office PowerPoint</Application>
  <PresentationFormat>Breitbild</PresentationFormat>
  <Paragraphs>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Tamino Mende</dc:creator>
  <cp:lastModifiedBy>Tamino Mende</cp:lastModifiedBy>
  <cp:revision>2</cp:revision>
  <dcterms:created xsi:type="dcterms:W3CDTF">2023-10-30T12:46:17Z</dcterms:created>
  <dcterms:modified xsi:type="dcterms:W3CDTF">2023-10-30T13:10:16Z</dcterms:modified>
</cp:coreProperties>
</file>